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Recent-Advances-in-Evidence-Based-Public-Health-Practic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Recent-Advances-in-Evidence-Based-Public-Health-Practic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Recent-Advances-in-Evidence-Based-Public-Health-Practic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Recent-Advances-in-Evidence-Based-Public-Health-Practic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Recent-Advances-in-Evidence-Based-Public-Health-Practic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Recent-Advances-in-Evidence-Based-Public-Health-Practic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Recent-Advances-in-Evidence-Based-Public-Health-Practic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Recent-Advances-in-Evidence-Based-Public-Health-Practic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Recent-Advances-in-Evidence-Based-Public-Health-Practic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Recent-Advances-in-Evidence-Based-Public-Health-Practic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Recent-Advances-in-Evidence-Based-Public-Health-Practic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Recent-Advances-in-Evidence-Based-Public-Health-Practic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Recent-Advances-in-Evidence-Based-Public-Health-Practic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Recent-Advances-in-Evidence-Based-Public-Health-Practic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Recent-Advances-in-Evidence-Based-Public-Health-Practic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Recent-Advances-in-Evidence-Based-Public-Health-Practic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515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Recent-Advances-in-Evidence-Based-Public-Health-Practic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515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Recent-Advances-in-Evidence-Based-Public-Health-Practic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Recent-Advances-in-Evidence-Based-Public-Health-Practic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Recent-Advances-in-Evidence-Based-Public-Health-Practic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Recent-Advances-in-Evidence-Based-Public-Health-Practic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Recent-Advances-in-Evidence-Based-Public-Health-Practic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Recent-Advances-in-Evidence-Based-Public-Health-Practic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Recent-Advances-in-Evidence-Based-Public-Health-Practic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Recent-Advances-in-Evidence-Based-Public-Health-Practic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Recent-Advances-in-Evidence-Based-Public-Health-Practic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Recent-Advances-in-Evidence-Based-Public-Health-Practic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Recent-Advances-in-Evidence-Based-Public-Health-Practic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Recent-Advances-in-Evidence-Based-Public-Health-Practic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Recent-Advances-in-Evidence-Based-Public-Health-Practic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Recent-Advances-in-Evidence-Based-Public-Health-Practic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Recent-Advances-in-Evidence-Based-Public-Health-Practic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Recent-Advances-in-Evidence-Based-Public-Health-Practic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Recent-Advances-in-Evidence-Based-Public-Health-Practic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Recent-Advances-in-Evidence-Based-Public-Health-Practic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Recent-Advances-in-Evidence-Based-Public-Health-Practic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Recent-Advances-in-Evidence-Based-Public-Health-Practic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Recent-Advances-in-Evidence-Based-Public-Health-Practice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Recent-Advances-in-Evidence-Based-Public-Health-Practice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Recent-Advances-in-Evidence-Based-Public-Health-Practice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Recent-Advances-in-Evidence-Based-Public-Health-Practice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Recent-Advances-in-Evidence-Based-Public-Health-Practice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Recent-Advances-in-Evidence-Based-Public-Health-Practice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Recent-Advances-in-Evidence-Based-Public-Health-Practice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Recent-Advances-in-Evidence-Based-Public-Health-Practic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Recent-Advances-in-Evidence-Based-Public-Health-Practice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Recent-Advances-in-Evidence-Based-Public-Health-Practice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Recent-Advances-in-Evidence-Based-Public-Health-Practice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Recent-Advances-in-Evidence-Based-Public-Health-Practice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Recent-Advances-in-Evidence-Based-Public-Health-Practice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Recent-Advances-in-Evidence-Based-Public-Health-Practice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Recent-Advances-in-Evidence-Based-Public-Health-Practice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Recent-Advances-in-Evidence-Based-Public-Health-Practice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Recent-Advances-in-Evidence-Based-Public-Health-Practice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Recent-Advances-in-Evidence-Based-Public-Health-Practice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Recent-Advances-in-Evidence-Based-Public-Health-Practic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Recent-Advances-in-Evidence-Based-Public-Health-Practice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Recent-Advances-in-Evidence-Based-Public-Health-Practice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Recent-Advances-in-Evidence-Based-Public-Health-Practice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Recent-Advances-in-Evidence-Based-Public-Health-Practice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Recent-Advances-in-Evidence-Based-Public-Health-Practice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Recent-Advances-in-Evidence-Based-Public-Health-Practice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Recent-Advances-in-Evidence-Based-Public-Health-Practic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Recent-Advances-in-Evidence-Based-Public-Health-Practic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Recent-Advances-in-Evidence-Based-Public-Health-Practic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17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2025-02-10T10:22:06Z</dcterms:modified>
  <cp:category/>
</cp:coreProperties>
</file>